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57" r:id="rId5"/>
    <p:sldId id="258" r:id="rId6"/>
    <p:sldId id="261" r:id="rId7"/>
    <p:sldId id="265" r:id="rId8"/>
    <p:sldId id="259" r:id="rId9"/>
    <p:sldId id="260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2207-505E-4DCB-9C52-6C87BA9E4B49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86E0-8783-4E8F-A49D-E6ECE6204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0738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2207-505E-4DCB-9C52-6C87BA9E4B49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86E0-8783-4E8F-A49D-E6ECE6204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829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2207-505E-4DCB-9C52-6C87BA9E4B49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86E0-8783-4E8F-A49D-E6ECE6204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647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2207-505E-4DCB-9C52-6C87BA9E4B49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86E0-8783-4E8F-A49D-E6ECE6204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1800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2207-505E-4DCB-9C52-6C87BA9E4B49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86E0-8783-4E8F-A49D-E6ECE6204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943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2207-505E-4DCB-9C52-6C87BA9E4B49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86E0-8783-4E8F-A49D-E6ECE6204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1361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2207-505E-4DCB-9C52-6C87BA9E4B49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86E0-8783-4E8F-A49D-E6ECE6204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960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2207-505E-4DCB-9C52-6C87BA9E4B49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86E0-8783-4E8F-A49D-E6ECE6204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0306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2207-505E-4DCB-9C52-6C87BA9E4B49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86E0-8783-4E8F-A49D-E6ECE6204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5171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2207-505E-4DCB-9C52-6C87BA9E4B49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86E0-8783-4E8F-A49D-E6ECE6204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1099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2207-505E-4DCB-9C52-6C87BA9E4B49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86E0-8783-4E8F-A49D-E6ECE6204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3269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A2207-505E-4DCB-9C52-6C87BA9E4B49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A86E0-8783-4E8F-A49D-E6ECE6204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56" y="707886"/>
            <a:ext cx="88924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</a:p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построим с вами дом, кошке славно будет в нем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знания детей о пожарной безопасности. Совершенствовать приемы рисования цветными карандашами, знания детей о форме различных предметов, пропорциях; учить располагать предмет на листе бумаги с учетом его пропорций; развивать творческую инициативу; воспитывать отзывчивость, желание помочь.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Социально-коммуникативное развитие, познавательное развитие, художественно-эстетическое развитие.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6396335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16.10.2014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960" y="0"/>
            <a:ext cx="9015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«Аленький цветочек»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31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02" y="116632"/>
            <a:ext cx="8784976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ваших дворах есть бездомные кошки? Постройте домики для них.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23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466" y="11663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вместе с детьми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DCIM\108CANON\IMG_2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3003" r="4611" b="12062"/>
          <a:stretch/>
        </p:blipFill>
        <p:spPr bwMode="auto">
          <a:xfrm>
            <a:off x="803514" y="1052736"/>
            <a:ext cx="7652824" cy="5641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47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8CANON\IMG_2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t="5969" r="18042" b="23984"/>
          <a:stretch/>
        </p:blipFill>
        <p:spPr bwMode="auto">
          <a:xfrm>
            <a:off x="467544" y="188640"/>
            <a:ext cx="8438388" cy="6399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96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725"/>
            <a:ext cx="91440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78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749009"/>
            <a:ext cx="4968552" cy="4895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5" y="-243408"/>
            <a:ext cx="82359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48680"/>
            <a:ext cx="91440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Жила-была в нашем дворе кошка Мурка. Постоянного дома у нее не было. Она то прибегала погреться в подъезд нашего дома, то пряталась от дождя в домике на детской площадке.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82593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жалели Мурку, приносили ей поесть. И вот однажды кошка пропала.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35693"/>
            <a:ext cx="4896544" cy="56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52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работа в детском саду\Дошкольное образование\Демонстрационный материал\осень\97728285_large_0_6fe76_f50eb6e1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014559" cy="57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3772"/>
            <a:ext cx="892899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искали ее, искали, но так и не нашли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07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0" y="2204864"/>
            <a:ext cx="5195669" cy="38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Евгения\Desktop\кошка\51548982_1258997098_maria_emeljanova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97" y="2463574"/>
            <a:ext cx="3530303" cy="43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90"/>
            <a:ext cx="9114906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Прошла одна неделя, другая, и вдруг как – то вечером, когда все жители нашего дома отдыхали на скамеечках, а дети играли в песке, во дворе появилась Мурка, а за нею шли маленькие котята. Все очень обрадовались, но и задумались: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же кошка с котятами будет теперь жить?».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51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59484"/>
            <a:ext cx="4176464" cy="509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37350"/>
            <a:ext cx="388843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Кошке Мурке негде жить.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домик ей сложить.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 котят она,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квартира ей нужна.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07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5243513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58" y="1536179"/>
            <a:ext cx="4486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3906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139065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887" y="116632"/>
            <a:ext cx="889861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срочно ей построить дом. Вот у меня есть прямоугольник и треугольник. Как из них сложить дом?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(Вырезаем эти фигуры и ребенок пробует построить дом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88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0"/>
            <a:ext cx="9143999" cy="328498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3284984"/>
            <a:ext cx="9143999" cy="3573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1577" y="3429000"/>
            <a:ext cx="4464496" cy="28083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1798" y="4221088"/>
            <a:ext cx="1368152" cy="12241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" y="1052736"/>
            <a:ext cx="5217088" cy="25202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21" y="4184955"/>
            <a:ext cx="13906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5712017" y="167002"/>
            <a:ext cx="3675391" cy="6646374"/>
            <a:chOff x="5712017" y="167002"/>
            <a:chExt cx="3675391" cy="6646374"/>
          </a:xfrm>
        </p:grpSpPr>
        <p:sp>
          <p:nvSpPr>
            <p:cNvPr id="9" name="Выноска-облако 8"/>
            <p:cNvSpPr/>
            <p:nvPr/>
          </p:nvSpPr>
          <p:spPr>
            <a:xfrm rot="20518191">
              <a:off x="5712017" y="167002"/>
              <a:ext cx="3675391" cy="3573016"/>
            </a:xfrm>
            <a:prstGeom prst="cloudCallou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249652" y="3429000"/>
              <a:ext cx="566976" cy="338437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9" name="Picture 3" descr="C:\Users\Евгения\Desktop\кошка\51548982_1258997098_maria_emeljanova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5602" r="6093"/>
          <a:stretch/>
        </p:blipFill>
        <p:spPr bwMode="auto">
          <a:xfrm>
            <a:off x="4788024" y="3910891"/>
            <a:ext cx="2264898" cy="290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" y="-17716"/>
            <a:ext cx="9143999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Дом, конечно, красивый получился, но хорошо бы еще и деревья вокруг него посадить. Вот теперь кошка с котятами может переезжать в новый дом.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36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Физкультминутка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4" name="Picture 4" descr="D:\работа в детском саду\Дошкольное образование\герои мультфильмов\лунтик\LL-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4013"/>
            <a:ext cx="72517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02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304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11</cp:revision>
  <dcterms:created xsi:type="dcterms:W3CDTF">2014-10-15T15:13:01Z</dcterms:created>
  <dcterms:modified xsi:type="dcterms:W3CDTF">2014-10-16T18:44:57Z</dcterms:modified>
</cp:coreProperties>
</file>