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29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9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3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35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1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4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7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2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5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2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5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4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8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7FE52A-F04A-4AB1-A0C5-9AAA8F89FFD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9EA0F7-99CD-42E0-9656-0CF0EFCA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1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mamozhetvse.ru/stixi-pro-papu-dlya-detej-37-luchshix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aam.ru/detskijsad/nod-risovanie-tema-ukrasim-galstuk-dlja-pap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1FDFFE-EC7D-450C-B670-0EDEB36D0F33}"/>
              </a:ext>
            </a:extLst>
          </p:cNvPr>
          <p:cNvSpPr/>
          <p:nvPr/>
        </p:nvSpPr>
        <p:spPr>
          <a:xfrm>
            <a:off x="444910" y="0"/>
            <a:ext cx="901618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 (17.02.20 – 21.02.20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недели: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«Наши папы » 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«Защитники Отечества»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государственным праздником - Днем защитника Отечества и его значением; сформировать представления о роли отца в семье; воспитывать доброе отношение к папе, вызвать чувство гордости за своего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отца; воспитывать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Родине; формировать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гендерные представления (воспитывать в мальчиках стремление быть сильными, стать защитниками Родины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3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1FDFFE-EC7D-450C-B670-0EDEB36D0F33}"/>
              </a:ext>
            </a:extLst>
          </p:cNvPr>
          <p:cNvSpPr/>
          <p:nvPr/>
        </p:nvSpPr>
        <p:spPr>
          <a:xfrm>
            <a:off x="0" y="0"/>
            <a:ext cx="9906000" cy="811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17.02.20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разные у нас машинки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(конструирование из различного конструктора)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конструированию машинок из строительного материала; помочь установить ассоциацию между реальными машинами и отображающими их конструкциями; познакомить со способом создания неустойчивой конструкции из разных деталей; учить подбирать детали для изображения основных частей машины и конструировать по словесной инструкции; создать условия для поиска замены деталей; развивать мышление, воображение, чувство формы и равновесия; воспитывать желание радовать близких людей своими постройками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lvl="0"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различные картинки машин(легковые и военные), по ходу просмотра, поговорите в чем отличия и сходства между автомобилями. После предложите ребенку с конструировать свою машину из различного конструктора (какой есть). Попросите  после окончания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ворческой деятельности, рассказать из каких частей состоит машина, как и где её можно использовать.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а легковой автомобиль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100000" l="0" r="98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7182"/>
            <a:ext cx="3056142" cy="16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картинка военный  автомобиль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3" b="98784" l="391" r="99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88" y="4588626"/>
            <a:ext cx="3219623" cy="20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3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974" y="324465"/>
            <a:ext cx="955695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18.02.20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моем любимом папе»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речь: упражнять  детей в  рассказывании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истории из личного опыта;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подбирать характерные определения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звуков [ч], [ч], [у], [п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*].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семейные фотографии (с отцом) Поговорите о том какой папа, чем он занимается, что он любит. Попросите ребенка рассказать о том как он проводит время с отцом.(обращайте внимание на правильное построение предложения и произношение звуков.)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Почитайте ребенку стихи про папу различных авторов.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https://mamamozhetvse.ru/stixi-pro-papu-dlya-detej-37-luchshix.html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93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1FDFFE-EC7D-450C-B670-0EDEB36D0F33}"/>
              </a:ext>
            </a:extLst>
          </p:cNvPr>
          <p:cNvSpPr/>
          <p:nvPr/>
        </p:nvSpPr>
        <p:spPr>
          <a:xfrm>
            <a:off x="133965" y="0"/>
            <a:ext cx="9614719" cy="587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19.02.20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algn="just">
              <a:spcAft>
                <a:spcPts val="10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Математическое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сенсорное развитие -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на предметной основе представление о кубе, умение распознавать куб в предметах окружающей обстановки, формировать пространственные представления: слева, справа, посередине, закреплять счет в пределах 4, умение соотносить цифры 1-4 с количеством, закреплять временные представления: раньше,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«Шарики и кубики»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поговорите и сравните с ребенком шар и куб чем они схоже и чем отличаются друг от друга. Поясните, что шар катится, а куб нет (у него есть углы и все стороны равны). </a:t>
            </a:r>
          </a:p>
          <a:p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«Найди где спрятался»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попросите ребенка найти 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реди игрушек куб (или что похоже на куб; например кубик из конструктора и т.д.)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«Посчитай и сравни»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(карточки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 количеством предметов, с цифрами, числовые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карточки.) Разложите ребенку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цифрами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 ним числовые карточки и предметные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7A13D28-F850-4099-BC40-4C3AB5A21EA2}"/>
              </a:ext>
            </a:extLst>
          </p:cNvPr>
          <p:cNvSpPr/>
          <p:nvPr/>
        </p:nvSpPr>
        <p:spPr>
          <a:xfrm>
            <a:off x="6489290" y="3197017"/>
            <a:ext cx="889817" cy="8830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3E7B3E-4CF1-42E4-BFF9-43CDACDAAE4F}"/>
              </a:ext>
            </a:extLst>
          </p:cNvPr>
          <p:cNvSpPr/>
          <p:nvPr/>
        </p:nvSpPr>
        <p:spPr>
          <a:xfrm>
            <a:off x="7708794" y="3197017"/>
            <a:ext cx="796415" cy="716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Картинки по запросу &quot;игра соотношение предметов  числом 4 для дет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93" y="5325608"/>
            <a:ext cx="2101028" cy="14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1FDFFE-EC7D-450C-B670-0EDEB36D0F33}"/>
              </a:ext>
            </a:extLst>
          </p:cNvPr>
          <p:cNvSpPr/>
          <p:nvPr/>
        </p:nvSpPr>
        <p:spPr>
          <a:xfrm>
            <a:off x="532171" y="255388"/>
            <a:ext cx="919561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Четверг,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20.02.20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«Украсим галстук для папы»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www.maam.ru/detskijsad/nod-risovanie-tema-ukrasim-galstuk-dlja-papy.html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вызвать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чувство радости от своих рисунков, удовольствие от выполненной работы; развивать усидчивость, умение слушать воспитателя, выполнять действия в определенной последовательности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приготовить подарок для папы. Нарисуйте и украсьте галстук, чем ребенок захочет, дайте ребенку волю своей фантазии.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https://www.maam.ru/detskijsad/nod-risovanie-tema-ukrasim-galstuk-dlja-papy.htm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1" y="3987440"/>
            <a:ext cx="17716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https://www.maam.ru/detskijsad/nod-risovanie-tema-ukrasim-galstuk-dlja-papy.htm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89" y="39874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https://www.maam.ru/detskijsad/nod-risovanie-tema-ukrasim-galstuk-dlja-papy.htm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81" y="3909652"/>
            <a:ext cx="2046636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1FDFFE-EC7D-450C-B670-0EDEB36D0F33}"/>
              </a:ext>
            </a:extLst>
          </p:cNvPr>
          <p:cNvSpPr/>
          <p:nvPr/>
        </p:nvSpPr>
        <p:spPr>
          <a:xfrm>
            <a:off x="355190" y="775763"/>
            <a:ext cx="9195619" cy="547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Пятница,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21.02.20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 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мой папа»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 детей доброе отношение к своему папе, вызвать чувство гордости и радости за благородные поступки родного человека; закрепить умение работать по схеме, составлять описательный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Почитайте ребенку рассказы и стихи про папу.  Составьте не большой рассказ о папе опираюсь на схему.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www.google.com/url?sa=i&amp;url=https%3A%2F%2Fpromany.ru%2Fmnemotexnika%2Fmnemotablicy&amp;psig=AOvVaw2hnPuOhhg1R2-yDVGSn14e&amp;ust=1582109218893000&amp;source=images&amp;cd=vfe&amp;ved=0CAIQjRxqFwoTCIjK5aT22ucCFQAAAAAdAAAAABAI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586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368</TotalTime>
  <Words>630</Words>
  <Application>Microsoft Office PowerPoint</Application>
  <PresentationFormat>Лист A4 (210x297 мм)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Эльмира Сеитова</cp:lastModifiedBy>
  <cp:revision>28</cp:revision>
  <dcterms:created xsi:type="dcterms:W3CDTF">2019-09-29T11:27:50Z</dcterms:created>
  <dcterms:modified xsi:type="dcterms:W3CDTF">2020-02-18T10:52:28Z</dcterms:modified>
</cp:coreProperties>
</file>